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79" r:id="rId2"/>
    <p:sldMasterId id="2147483680" r:id="rId3"/>
    <p:sldMasterId id="2147483681" r:id="rId4"/>
    <p:sldMasterId id="2147483682" r:id="rId5"/>
  </p:sldMasterIdLst>
  <p:notesMasterIdLst>
    <p:notesMasterId r:id="rId18"/>
  </p:notesMasterIdLst>
  <p:sldIdLst>
    <p:sldId id="256" r:id="rId6"/>
    <p:sldId id="280" r:id="rId7"/>
    <p:sldId id="257" r:id="rId8"/>
    <p:sldId id="263" r:id="rId9"/>
    <p:sldId id="281" r:id="rId10"/>
    <p:sldId id="259" r:id="rId11"/>
    <p:sldId id="260" r:id="rId12"/>
    <p:sldId id="264" r:id="rId13"/>
    <p:sldId id="261" r:id="rId14"/>
    <p:sldId id="262" r:id="rId15"/>
    <p:sldId id="282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5B96"/>
    <a:srgbClr val="EDA1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151" autoAdjust="0"/>
    <p:restoredTop sz="94660"/>
  </p:normalViewPr>
  <p:slideViewPr>
    <p:cSldViewPr>
      <p:cViewPr varScale="1">
        <p:scale>
          <a:sx n="59" d="100"/>
          <a:sy n="59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AF1B4-C86F-4637-8E1D-657DBF572E4A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8BCF5-4772-4796-9DE0-273A0253A8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8BCF5-4772-4796-9DE0-273A0253A84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8BCF5-4772-4796-9DE0-273A0253A84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C6262-6F50-49F0-BAA4-2D677B03E5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47034-7877-4086-B1EB-2889D27EB2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14313"/>
            <a:ext cx="2286000" cy="5911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14313"/>
            <a:ext cx="6705600" cy="5911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C825F-635C-4964-A0D1-F062363DB5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D5613-A32E-4264-A848-CA7B6D6E7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039B-8AFD-4463-AD14-845583588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43E8A-47CC-4F6E-9F04-8B8FEA39E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25"/>
            <a:ext cx="4038600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71625"/>
            <a:ext cx="4038600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EC0A4-CB4E-4A43-9B0C-A4762DEAD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2B183-C4D3-4BD5-AE0F-F0C8C76AC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22CEE-DDBE-4BAE-A994-F804F3774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2DD1F-0FC1-4DC0-B995-4D31711EE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F2A45-417F-49C4-ADE4-D6817C163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8A3AB-47C7-4D49-AD6F-5A2C0D262C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95C96-74D4-4941-90B6-4C0C511A9C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5B13D-98C8-43BA-90F0-E2F0131BB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14313"/>
            <a:ext cx="2286000" cy="5911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14313"/>
            <a:ext cx="6705600" cy="5911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7B821-5499-47DF-92C2-E423511E4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FE276-469F-4988-87B9-DA5DFD599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E8A43-7AA4-4CBC-8567-1D73FA0FE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43B82-0D47-4924-BC64-BD0A2C983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C6676-6331-4363-96EB-AA5BDE8B1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9C4BA-0BC3-4689-A597-3C6322675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CC4F9-1A2E-4293-A605-8AC3CC808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5D0B2-09FE-4500-A7E5-3DE449793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F0E3C-8765-46E7-83CD-B270A7D17C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9FBE-3EBF-4FE1-A938-9415DB262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28B54-869F-4DF6-AC74-7D974D057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B1A4F-6620-43B7-BE6F-64C67FE0A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F7E1-2FDB-4917-A528-5B52EC005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898F4-263D-45A8-82B8-FFE196978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16EBD-E8A1-43EE-91D8-E2713B2DF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9A6A3-A41D-4FBC-AFD1-0A4F4AA8B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10633-1BD2-4567-BC17-45F627D44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C13B8-89E1-4BCE-868A-832877D4A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8A808-9825-4FF8-BAEB-3859F754A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25"/>
            <a:ext cx="4038600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71625"/>
            <a:ext cx="4038600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B34FC-6858-4B66-A2A8-8DBA23C398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7CFDC-BE4C-4B0D-A581-93CFCF1CF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CC9A-B341-455A-B744-0E2BF3FAF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775A-80AB-4C00-A16C-5C7669D25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D5966-8B9F-48D6-A29A-5547EC217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B396-D5C2-4411-B932-A1D4CC25B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AE0ED-A531-476E-A260-4F59AB496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F55B4-065A-4732-8C4A-824B84ECC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0C234-D219-4581-B2CE-E7E1F9BFE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43375" y="500063"/>
            <a:ext cx="2316163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11938" y="500063"/>
            <a:ext cx="2317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2FAC1-A515-4743-B984-CFDC58C4A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EB3D6-B4E5-4D43-847E-057AF02A1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63DE4-EC07-45B8-A772-E2855EE9E8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41AF5-A483-40E9-8118-EB9BF79F6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3ECAA-FC16-4EA6-86A5-0AFCDC4CF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68B40-61E3-4E01-A1FC-87E52AAAB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658CD-E00F-4CDC-9497-8A98BFAB7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02B39-41AC-4AE1-A5E4-7B0191F17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4175" y="357188"/>
            <a:ext cx="2195513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75" y="357188"/>
            <a:ext cx="64389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26875-CE1F-403C-B3DF-0B1ED105A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D264E-F612-4EA5-9382-847DDD442C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5984F-5BB1-4073-B8B2-4FB70CDB76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906F6-F499-426E-B37B-0190AB6644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DE744-3FE8-4D05-8E37-685289D564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16621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15BFA2-1253-4384-8F7C-502178D6C7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20A098-0BDC-4A7D-9DB1-418E536C3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7"/>
          <p:cNvSpPr/>
          <p:nvPr/>
        </p:nvSpPr>
        <p:spPr>
          <a:xfrm>
            <a:off x="0" y="1928802"/>
            <a:ext cx="9144000" cy="2357454"/>
          </a:xfrm>
          <a:prstGeom prst="rect">
            <a:avLst/>
          </a:prstGeom>
          <a:solidFill>
            <a:srgbClr val="E55D09"/>
          </a:solidFill>
          <a:ln cmpd="tri">
            <a:noFill/>
            <a:prstDash val="solid"/>
          </a:ln>
          <a:effectLst>
            <a:innerShdw blurRad="63500" dist="38100" dir="162000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Овал 8"/>
          <p:cNvSpPr/>
          <p:nvPr/>
        </p:nvSpPr>
        <p:spPr>
          <a:xfrm>
            <a:off x="285750" y="2214563"/>
            <a:ext cx="2714625" cy="180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isometricOffAxis1Top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3078" name="Picture 3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063" y="2357438"/>
            <a:ext cx="22987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0"/>
          <p:cNvCxnSpPr/>
          <p:nvPr/>
        </p:nvCxnSpPr>
        <p:spPr>
          <a:xfrm>
            <a:off x="0" y="4286250"/>
            <a:ext cx="9144000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4"/>
          <p:cNvCxnSpPr/>
          <p:nvPr/>
        </p:nvCxnSpPr>
        <p:spPr>
          <a:xfrm>
            <a:off x="0" y="1927225"/>
            <a:ext cx="9144000" cy="1588"/>
          </a:xfrm>
          <a:prstGeom prst="line">
            <a:avLst/>
          </a:prstGeom>
          <a:ln>
            <a:solidFill>
              <a:srgbClr val="2D8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1" name="Заголовок 1"/>
          <p:cNvSpPr>
            <a:spLocks noGrp="1"/>
          </p:cNvSpPr>
          <p:nvPr>
            <p:ph type="title"/>
          </p:nvPr>
        </p:nvSpPr>
        <p:spPr bwMode="auto">
          <a:xfrm>
            <a:off x="1714500" y="214313"/>
            <a:ext cx="6972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8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3EC315-C95D-4F76-9AC7-B1ED2ABF3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21596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31859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4BACC6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4BACC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rgbClr val="E55D09"/>
          </a:solidFill>
          <a:ln>
            <a:noFill/>
          </a:ln>
          <a:effectLst>
            <a:innerShdw blurRad="63500" dist="381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6363" y="285750"/>
            <a:ext cx="1536700" cy="1023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isometricOffAxis1Top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102" name="Заголовок 1"/>
          <p:cNvSpPr>
            <a:spLocks noGrp="1"/>
          </p:cNvSpPr>
          <p:nvPr>
            <p:ph type="title"/>
          </p:nvPr>
        </p:nvSpPr>
        <p:spPr bwMode="auto">
          <a:xfrm>
            <a:off x="1714500" y="214313"/>
            <a:ext cx="6972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15AAFC-E0EF-44CF-89A4-3DB70527A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4107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50" y="428625"/>
            <a:ext cx="12096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21596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31859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4BACC6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4BACC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4BACC6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142875" y="357188"/>
            <a:ext cx="3286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143375" y="500063"/>
            <a:ext cx="47863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143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C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3188" y="6356350"/>
            <a:ext cx="39290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C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58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C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76F308-5FD4-4252-B41B-4C8E2B3A6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C00000"/>
          </a:solidFill>
          <a:latin typeface="Century Schoolbook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miranimashek.com/_ph/100/2/163163568.gif" TargetMode="Externa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ctrTitle"/>
          </p:nvPr>
        </p:nvSpPr>
        <p:spPr>
          <a:xfrm>
            <a:off x="179388" y="620713"/>
            <a:ext cx="3240087" cy="1470025"/>
          </a:xfrm>
          <a:noFill/>
        </p:spPr>
        <p:txBody>
          <a:bodyPr/>
          <a:lstStyle/>
          <a:p>
            <a:pPr eaLnBrk="1" hangingPunct="1"/>
            <a:r>
              <a:rPr lang="ru-RU" dirty="0" err="1" smtClean="0"/>
              <a:t>Тэма</a:t>
            </a:r>
            <a:r>
              <a:rPr lang="ru-RU" dirty="0" smtClean="0"/>
              <a:t> </a:t>
            </a:r>
            <a:r>
              <a:rPr lang="ru-RU" dirty="0" err="1" smtClean="0"/>
              <a:t>ўрока</a:t>
            </a:r>
            <a:r>
              <a:rPr lang="ru-RU" dirty="0" smtClean="0"/>
              <a:t>: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subTitle" idx="1"/>
          </p:nvPr>
        </p:nvSpPr>
        <p:spPr>
          <a:xfrm>
            <a:off x="4140200" y="1484312"/>
            <a:ext cx="4824413" cy="2444753"/>
          </a:xfrm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  <a:p>
            <a:pPr eaLnBrk="1" hangingPunct="1"/>
            <a:r>
              <a:rPr lang="ru-RU" b="1" dirty="0" smtClean="0">
                <a:latin typeface="Arial" charset="0"/>
              </a:rPr>
              <a:t>«</a:t>
            </a:r>
            <a:r>
              <a:rPr lang="ru-RU" b="1" dirty="0" err="1" smtClean="0">
                <a:latin typeface="Arial" charset="0"/>
              </a:rPr>
              <a:t>Арганізацыя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ўводу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і</a:t>
            </a:r>
            <a:endParaRPr lang="ru-RU" b="1" dirty="0" smtClean="0">
              <a:latin typeface="Arial" charset="0"/>
            </a:endParaRPr>
          </a:p>
          <a:p>
            <a:pPr eaLnBrk="1" hangingPunct="1"/>
            <a:endParaRPr lang="ru-RU" b="1" dirty="0" smtClean="0">
              <a:latin typeface="Arial" charset="0"/>
            </a:endParaRPr>
          </a:p>
          <a:p>
            <a:pPr eaLnBrk="1" hangingPunct="1"/>
            <a:r>
              <a:rPr lang="ru-RU" b="1" dirty="0" err="1" smtClean="0">
                <a:latin typeface="Arial" charset="0"/>
              </a:rPr>
              <a:t>вываду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дадзеных</a:t>
            </a:r>
            <a:r>
              <a:rPr lang="ru-RU" b="1" dirty="0" smtClean="0">
                <a:latin typeface="Arial" charset="0"/>
              </a:rPr>
              <a:t> 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357430"/>
            <a:ext cx="3571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Мэты</a:t>
            </a:r>
            <a:r>
              <a:rPr lang="ru-RU" b="1" dirty="0" smtClean="0"/>
              <a:t> </a:t>
            </a:r>
            <a:r>
              <a:rPr lang="ru-RU" b="1" dirty="0" err="1" smtClean="0"/>
              <a:t>ўрока</a:t>
            </a:r>
            <a:r>
              <a:rPr lang="ru-RU" dirty="0" smtClean="0"/>
              <a:t>: </a:t>
            </a:r>
            <a:r>
              <a:rPr lang="ru-RU" dirty="0" err="1" smtClean="0"/>
              <a:t>знаёмства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аператарамі</a:t>
            </a:r>
            <a:r>
              <a:rPr lang="ru-RU" dirty="0" smtClean="0"/>
              <a:t> </a:t>
            </a:r>
            <a:r>
              <a:rPr lang="ru-RU" dirty="0" err="1" smtClean="0"/>
              <a:t>ўводу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вываду</a:t>
            </a:r>
            <a:r>
              <a:rPr lang="ru-RU" b="1" dirty="0" smtClean="0"/>
              <a:t> </a:t>
            </a:r>
            <a:r>
              <a:rPr lang="ru-RU" dirty="0" err="1" smtClean="0"/>
              <a:t>дадзеных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першаснае</a:t>
            </a:r>
            <a:r>
              <a:rPr lang="ru-RU" dirty="0" smtClean="0"/>
              <a:t> </a:t>
            </a:r>
            <a:r>
              <a:rPr lang="ru-RU" dirty="0" err="1" smtClean="0"/>
              <a:t>замацаванне</a:t>
            </a:r>
            <a:r>
              <a:rPr lang="ru-RU" dirty="0" smtClean="0"/>
              <a:t> </a:t>
            </a:r>
            <a:r>
              <a:rPr lang="ru-RU" dirty="0" err="1" smtClean="0"/>
              <a:t>ведаў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ru-RU" dirty="0" smtClean="0"/>
              <a:t> </a:t>
            </a:r>
            <a:r>
              <a:rPr lang="ru-RU" dirty="0" err="1" smtClean="0"/>
              <a:t>уменняў</a:t>
            </a:r>
            <a:r>
              <a:rPr lang="ru-RU" dirty="0" smtClean="0"/>
              <a:t> </a:t>
            </a:r>
            <a:r>
              <a:rPr lang="ru-RU" dirty="0" err="1" smtClean="0"/>
              <a:t>працы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новымі</a:t>
            </a:r>
            <a:r>
              <a:rPr lang="ru-RU" dirty="0" smtClean="0"/>
              <a:t> </a:t>
            </a:r>
            <a:r>
              <a:rPr lang="ru-RU" dirty="0" err="1" smtClean="0"/>
              <a:t>камандамі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357694"/>
            <a:ext cx="350046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b="1" dirty="0" err="1" smtClean="0"/>
              <a:t>Хатняе</a:t>
            </a:r>
            <a:r>
              <a:rPr lang="ru-RU" b="1" dirty="0" smtClean="0"/>
              <a:t> </a:t>
            </a:r>
            <a:r>
              <a:rPr lang="ru-RU" b="1" dirty="0" err="1" smtClean="0"/>
              <a:t>заданне</a:t>
            </a:r>
            <a:r>
              <a:rPr lang="ru-RU" b="1" dirty="0" smtClean="0"/>
              <a:t>:</a:t>
            </a:r>
          </a:p>
          <a:p>
            <a:pPr>
              <a:lnSpc>
                <a:spcPct val="80000"/>
              </a:lnSpc>
              <a:buNone/>
            </a:pPr>
            <a:endParaRPr lang="ru-RU" b="1" dirty="0" smtClean="0"/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параграф 11,</a:t>
            </a:r>
            <a:endParaRPr lang="en-US" dirty="0" smtClean="0"/>
          </a:p>
          <a:p>
            <a:pPr>
              <a:lnSpc>
                <a:spcPct val="80000"/>
              </a:lnSpc>
              <a:buNone/>
            </a:pPr>
            <a:endParaRPr lang="ru-RU" dirty="0" smtClean="0"/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стр. 68 – </a:t>
            </a:r>
            <a:r>
              <a:rPr lang="ru-RU" dirty="0" err="1" smtClean="0"/>
              <a:t>пытанні</a:t>
            </a:r>
            <a:r>
              <a:rPr lang="ru-RU" dirty="0" smtClean="0"/>
              <a:t>.</a:t>
            </a:r>
          </a:p>
          <a:p>
            <a:pPr>
              <a:lnSpc>
                <a:spcPct val="80000"/>
              </a:lnSpc>
              <a:buNone/>
            </a:pPr>
            <a:endParaRPr lang="en-US" dirty="0" smtClean="0"/>
          </a:p>
          <a:p>
            <a:pPr>
              <a:lnSpc>
                <a:spcPct val="80000"/>
              </a:lnSpc>
              <a:buNone/>
            </a:pPr>
            <a:r>
              <a:rPr lang="ru-RU" dirty="0" smtClean="0"/>
              <a:t>Пр. – 4 у </a:t>
            </a:r>
            <a:r>
              <a:rPr lang="ru-RU" dirty="0" err="1" smtClean="0"/>
              <a:t>сшытак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79388" y="476250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4143372" y="1000108"/>
            <a:ext cx="4786312" cy="3578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dirty="0" smtClean="0"/>
              <a:t> </a:t>
            </a:r>
            <a:r>
              <a:rPr lang="en-US" sz="2400" b="1" dirty="0" smtClean="0"/>
              <a:t>read(b);</a:t>
            </a:r>
            <a:r>
              <a:rPr lang="en-US" sz="2000" b="1" dirty="0" smtClean="0"/>
              <a:t> </a:t>
            </a:r>
            <a:r>
              <a:rPr lang="ru-RU" sz="2000" b="1" dirty="0" smtClean="0"/>
              <a:t>    </a:t>
            </a:r>
            <a:r>
              <a:rPr lang="en-US" sz="2000" b="1" dirty="0" smtClean="0"/>
              <a:t> 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u-RU" sz="2400" dirty="0" smtClean="0"/>
              <a:t> ________________________</a:t>
            </a:r>
          </a:p>
          <a:p>
            <a:pPr eaLnBrk="1" hangingPunct="1">
              <a:buFont typeface="Arial" charset="0"/>
              <a:buNone/>
            </a:pPr>
            <a:r>
              <a:rPr lang="ru-RU" sz="2400" dirty="0" smtClean="0"/>
              <a:t>12</a:t>
            </a:r>
            <a:endParaRPr lang="ru-RU" sz="2400" b="1" dirty="0" smtClean="0"/>
          </a:p>
          <a:p>
            <a:pPr eaLnBrk="1" hangingPunct="1"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buFont typeface="Arial" charset="0"/>
              <a:buNone/>
            </a:pPr>
            <a:r>
              <a:rPr lang="ru-RU" sz="2400" b="1" dirty="0" smtClean="0"/>
              <a:t>________________________</a:t>
            </a:r>
          </a:p>
          <a:p>
            <a:pPr eaLnBrk="1" hangingPunct="1">
              <a:buFont typeface="Arial" charset="0"/>
              <a:buNone/>
            </a:pPr>
            <a:r>
              <a:rPr lang="en-US" sz="2400" b="1" dirty="0" smtClean="0"/>
              <a:t>b</a:t>
            </a:r>
            <a:r>
              <a:rPr lang="ru-RU" sz="2400" b="1" dirty="0" smtClean="0"/>
              <a:t> = 12, а 2*</a:t>
            </a:r>
            <a:r>
              <a:rPr lang="en-US" sz="2400" b="1" dirty="0" smtClean="0"/>
              <a:t>b</a:t>
            </a:r>
            <a:r>
              <a:rPr lang="ru-RU" sz="2400" b="1" dirty="0" smtClean="0"/>
              <a:t> = 24</a:t>
            </a:r>
          </a:p>
          <a:p>
            <a:pPr eaLnBrk="1" hangingPunct="1"/>
            <a:endParaRPr lang="ru-RU" sz="2400" b="1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50825" y="2427288"/>
            <a:ext cx="3097213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2400" b="1" dirty="0" smtClean="0"/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400" b="1" dirty="0" err="1" smtClean="0"/>
              <a:t>камбінаваны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вывад</a:t>
            </a:r>
            <a:endParaRPr lang="ru-RU" sz="2400" b="1" dirty="0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143373" y="2857496"/>
            <a:ext cx="5000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b="1" dirty="0" err="1"/>
              <a:t>writeln</a:t>
            </a:r>
            <a:r>
              <a:rPr lang="ru-RU" sz="2400" b="1" dirty="0" smtClean="0"/>
              <a:t>(‘ </a:t>
            </a:r>
            <a:r>
              <a:rPr lang="en-US" sz="2400" b="1" dirty="0" smtClean="0"/>
              <a:t>b</a:t>
            </a:r>
            <a:r>
              <a:rPr lang="ru-RU" sz="2400" b="1" dirty="0" smtClean="0"/>
              <a:t> </a:t>
            </a:r>
            <a:r>
              <a:rPr lang="ru-RU" sz="2400" b="1" dirty="0"/>
              <a:t>= ', </a:t>
            </a:r>
            <a:r>
              <a:rPr lang="en-US" sz="2400" b="1" dirty="0" smtClean="0"/>
              <a:t>b </a:t>
            </a:r>
            <a:r>
              <a:rPr lang="ru-RU" sz="2400" b="1" dirty="0" smtClean="0"/>
              <a:t>, ', а</a:t>
            </a:r>
            <a:r>
              <a:rPr lang="en-US" sz="2400" b="1" dirty="0" smtClean="0"/>
              <a:t> </a:t>
            </a:r>
            <a:r>
              <a:rPr lang="ru-RU" sz="2400" b="1" dirty="0" smtClean="0"/>
              <a:t> 2*</a:t>
            </a:r>
            <a:r>
              <a:rPr lang="en-US" sz="2400" b="1" dirty="0" smtClean="0"/>
              <a:t>b</a:t>
            </a:r>
            <a:r>
              <a:rPr lang="ru-RU" sz="2400" b="1" dirty="0" smtClean="0"/>
              <a:t> </a:t>
            </a:r>
            <a:r>
              <a:rPr lang="ru-RU" sz="2400" b="1" dirty="0"/>
              <a:t>= ', </a:t>
            </a:r>
            <a:r>
              <a:rPr lang="ru-RU" sz="2400" b="1" dirty="0" smtClean="0"/>
              <a:t>2*</a:t>
            </a:r>
            <a:r>
              <a:rPr lang="en-US" sz="2400" b="1" dirty="0" smtClean="0"/>
              <a:t>b</a:t>
            </a:r>
            <a:r>
              <a:rPr lang="ru-RU" sz="2400" b="1" dirty="0" smtClean="0"/>
              <a:t>);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 err="1" smtClean="0"/>
              <a:t>Практычная</a:t>
            </a:r>
            <a:r>
              <a:rPr lang="ru-RU" sz="2000" dirty="0" smtClean="0"/>
              <a:t> работа</a:t>
            </a:r>
            <a:endParaRPr lang="ru-RU" sz="3200" dirty="0" smtClean="0"/>
          </a:p>
        </p:txBody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xfrm>
            <a:off x="214282" y="1928802"/>
            <a:ext cx="3671887" cy="3429024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ru-RU" sz="2400" dirty="0" smtClean="0"/>
          </a:p>
          <a:p>
            <a:pPr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program</a:t>
            </a:r>
            <a:r>
              <a:rPr lang="en-US" sz="2400" b="1" dirty="0" smtClean="0"/>
              <a:t> p</a:t>
            </a:r>
            <a:r>
              <a:rPr lang="ru-RU" sz="2400" b="1" dirty="0" smtClean="0"/>
              <a:t>1</a:t>
            </a:r>
            <a:r>
              <a:rPr lang="en-US" sz="2400" b="1" dirty="0" smtClean="0"/>
              <a:t>;</a:t>
            </a:r>
          </a:p>
          <a:p>
            <a:pPr>
              <a:lnSpc>
                <a:spcPct val="80000"/>
              </a:lnSpc>
              <a:buNone/>
            </a:pPr>
            <a:r>
              <a:rPr lang="en-US" sz="2400" b="1" dirty="0" err="1" smtClean="0">
                <a:solidFill>
                  <a:srgbClr val="0070C0"/>
                </a:solidFill>
              </a:rPr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a,b:integer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err="1" smtClean="0"/>
              <a:t>writeln</a:t>
            </a:r>
            <a:r>
              <a:rPr lang="en-US" sz="2000" dirty="0" smtClean="0"/>
              <a:t>(‘</a:t>
            </a:r>
            <a:r>
              <a:rPr lang="ru-RU" sz="2000" dirty="0" err="1" smtClean="0"/>
              <a:t>увядзіце</a:t>
            </a:r>
            <a:r>
              <a:rPr lang="ru-RU" sz="2000" dirty="0" smtClean="0"/>
              <a:t> </a:t>
            </a:r>
            <a:r>
              <a:rPr lang="ru-RU" sz="2000" dirty="0" err="1" smtClean="0"/>
              <a:t>лік</a:t>
            </a:r>
            <a:r>
              <a:rPr lang="en-US" sz="2000" dirty="0" smtClean="0"/>
              <a:t>’</a:t>
            </a:r>
            <a:r>
              <a:rPr lang="ru-RU" sz="2000" dirty="0" smtClean="0"/>
              <a:t>);</a:t>
            </a:r>
          </a:p>
          <a:p>
            <a:pPr>
              <a:lnSpc>
                <a:spcPct val="80000"/>
              </a:lnSpc>
              <a:buNone/>
            </a:pPr>
            <a:r>
              <a:rPr lang="en-US" sz="2400" dirty="0" err="1" smtClean="0"/>
              <a:t>readln</a:t>
            </a:r>
            <a:r>
              <a:rPr lang="en-US" sz="2400" dirty="0" smtClean="0"/>
              <a:t>(a);</a:t>
            </a:r>
            <a:endParaRPr lang="ru-RU" sz="2400" dirty="0" smtClean="0"/>
          </a:p>
          <a:p>
            <a:pPr>
              <a:lnSpc>
                <a:spcPct val="80000"/>
              </a:lnSpc>
              <a:buNone/>
            </a:pPr>
            <a:r>
              <a:rPr lang="en-US" sz="2000" dirty="0" err="1" smtClean="0"/>
              <a:t>writeln</a:t>
            </a:r>
            <a:r>
              <a:rPr lang="en-US" sz="2000" dirty="0" smtClean="0"/>
              <a:t>(‘</a:t>
            </a:r>
            <a:r>
              <a:rPr lang="ru-RU" sz="2000" dirty="0" smtClean="0"/>
              <a:t>2*</a:t>
            </a:r>
            <a:r>
              <a:rPr lang="en-US" sz="2000" dirty="0" smtClean="0"/>
              <a:t>a’);</a:t>
            </a:r>
            <a:endParaRPr lang="ru-RU" sz="2000" dirty="0" smtClean="0"/>
          </a:p>
          <a:p>
            <a:pPr>
              <a:lnSpc>
                <a:spcPct val="80000"/>
              </a:lnSpc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end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357686" y="3143248"/>
            <a:ext cx="450059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dirty="0" smtClean="0"/>
              <a:t>___________________</a:t>
            </a:r>
            <a:r>
              <a:rPr lang="ru-RU" sz="2400" b="1" dirty="0" smtClean="0"/>
              <a:t> </a:t>
            </a:r>
            <a:endParaRPr lang="en-US" sz="2400" b="1" dirty="0" smtClean="0"/>
          </a:p>
          <a:p>
            <a:pPr>
              <a:spcBef>
                <a:spcPct val="20000"/>
              </a:spcBef>
            </a:pPr>
            <a:r>
              <a:rPr lang="ru-RU" sz="2400" b="1" dirty="0" err="1" smtClean="0"/>
              <a:t>увядзіце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лік</a:t>
            </a:r>
            <a:endParaRPr lang="ru-RU" sz="2400" dirty="0" smtClean="0"/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/>
              <a:t>10</a:t>
            </a:r>
            <a:endParaRPr lang="en-US" sz="2400" b="1" dirty="0" smtClean="0"/>
          </a:p>
          <a:p>
            <a:pPr>
              <a:spcBef>
                <a:spcPct val="20000"/>
              </a:spcBef>
            </a:pPr>
            <a:r>
              <a:rPr lang="en-US" sz="2400" dirty="0" smtClean="0"/>
              <a:t>2*a</a:t>
            </a:r>
            <a:endParaRPr lang="ru-RU" sz="2400" dirty="0" smtClean="0"/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 b="1" dirty="0" smtClean="0"/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142875" y="357188"/>
            <a:ext cx="3492500" cy="1571625"/>
          </a:xfrm>
          <a:noFill/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Малайцы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xfrm>
            <a:off x="4143375" y="1844675"/>
            <a:ext cx="4786313" cy="4370388"/>
          </a:xfrm>
        </p:spPr>
        <p:txBody>
          <a:bodyPr/>
          <a:lstStyle/>
          <a:p>
            <a:pPr algn="ctr" eaLnBrk="1" hangingPunct="1">
              <a:buNone/>
            </a:pPr>
            <a:r>
              <a:rPr lang="ru-RU" b="1" dirty="0" smtClean="0"/>
              <a:t>Вы </a:t>
            </a:r>
            <a:r>
              <a:rPr lang="ru-RU" b="1" dirty="0" err="1" smtClean="0"/>
              <a:t>выдатна</a:t>
            </a:r>
            <a:r>
              <a:rPr lang="ru-RU" b="1" dirty="0" smtClean="0"/>
              <a:t> </a:t>
            </a:r>
            <a:r>
              <a:rPr lang="ru-RU" b="1" dirty="0" err="1" smtClean="0"/>
              <a:t>папрацавалі</a:t>
            </a:r>
            <a:r>
              <a:rPr lang="ru-RU" b="1" dirty="0" smtClean="0"/>
              <a:t>!</a:t>
            </a:r>
          </a:p>
        </p:txBody>
      </p:sp>
      <p:pic>
        <p:nvPicPr>
          <p:cNvPr id="27652" name="Picture 5" descr="163163568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924175"/>
            <a:ext cx="208915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 descr="Смайлики прощаются, смайлики до свидания, прощающиеся смайлики, пращание | Smayli.r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642918"/>
            <a:ext cx="49624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2643182"/>
            <a:ext cx="328614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sz="3200" b="1" dirty="0" err="1" smtClean="0"/>
              <a:t>рэфлексія</a:t>
            </a:r>
            <a:endParaRPr 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2800" dirty="0" smtClean="0"/>
              <a:t>АДКАЗЫ  ТЕСТА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xfrm>
            <a:off x="214282" y="1643050"/>
            <a:ext cx="3671887" cy="3571900"/>
          </a:xfrm>
        </p:spPr>
        <p:txBody>
          <a:bodyPr/>
          <a:lstStyle/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en-US" sz="2400" b="1" dirty="0" smtClean="0"/>
              <a:t>1</a:t>
            </a:r>
            <a:r>
              <a:rPr lang="ru-RU" sz="2400" b="1" dirty="0" smtClean="0"/>
              <a:t>     </a:t>
            </a:r>
            <a:r>
              <a:rPr lang="en-US" sz="2400" b="1" dirty="0" smtClean="0"/>
              <a:t>b)</a:t>
            </a:r>
            <a:endParaRPr lang="ru-RU" sz="2400" b="1" dirty="0" smtClean="0"/>
          </a:p>
          <a:p>
            <a:pPr algn="ctr">
              <a:buNone/>
            </a:pPr>
            <a:r>
              <a:rPr lang="en-US" sz="2400" b="1" dirty="0" smtClean="0"/>
              <a:t>2</a:t>
            </a:r>
            <a:r>
              <a:rPr lang="ru-RU" sz="2400" b="1" dirty="0" smtClean="0"/>
              <a:t>     </a:t>
            </a:r>
            <a:r>
              <a:rPr lang="en-US" sz="2400" b="1" dirty="0" smtClean="0"/>
              <a:t>d)</a:t>
            </a:r>
            <a:endParaRPr lang="ru-RU" sz="2400" b="1" dirty="0" smtClean="0"/>
          </a:p>
          <a:p>
            <a:pPr marL="457200" indent="-457200" algn="ctr">
              <a:buAutoNum type="arabicPlain" startAt="3"/>
            </a:pPr>
            <a:r>
              <a:rPr lang="ru-RU" sz="2400" b="1" dirty="0" smtClean="0"/>
              <a:t> </a:t>
            </a:r>
            <a:r>
              <a:rPr lang="en-US" sz="2400" b="1" dirty="0" smtClean="0"/>
              <a:t>e)</a:t>
            </a:r>
            <a:endParaRPr lang="ru-RU" sz="2400" b="1" dirty="0" smtClean="0"/>
          </a:p>
          <a:p>
            <a:pPr marL="457200" indent="-457200" algn="ctr">
              <a:buAutoNum type="arabicPlain" startAt="4"/>
            </a:pPr>
            <a:r>
              <a:rPr lang="ru-RU" sz="2400" b="1" dirty="0" smtClean="0"/>
              <a:t> </a:t>
            </a:r>
            <a:r>
              <a:rPr lang="en-US" sz="2400" b="1" dirty="0" smtClean="0"/>
              <a:t>c)</a:t>
            </a:r>
            <a:endParaRPr lang="ru-RU" sz="2400" b="1" dirty="0" smtClean="0"/>
          </a:p>
          <a:p>
            <a:pPr marL="457200" indent="-457200" algn="ctr">
              <a:buNone/>
            </a:pPr>
            <a:r>
              <a:rPr lang="ru-RU" sz="2400" b="1" dirty="0" smtClean="0"/>
              <a:t>5     </a:t>
            </a:r>
            <a:r>
              <a:rPr lang="en-US" sz="2400" b="1" dirty="0" smtClean="0"/>
              <a:t>a)</a:t>
            </a: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      6     </a:t>
            </a:r>
            <a:r>
              <a:rPr lang="en-US" sz="2400" b="1" dirty="0" smtClean="0"/>
              <a:t>b), d)</a:t>
            </a: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214810" y="928670"/>
            <a:ext cx="4500594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/>
              <a:t>   </a:t>
            </a:r>
            <a:r>
              <a:rPr lang="ru-RU" sz="2400" b="1" dirty="0" err="1" smtClean="0"/>
              <a:t>Вынікі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тэсту</a:t>
            </a:r>
            <a:r>
              <a:rPr lang="ru-RU" sz="2400" b="1" dirty="0" smtClean="0"/>
              <a:t> </a:t>
            </a:r>
            <a:r>
              <a:rPr lang="ru-RU" sz="2400" b="1" dirty="0" smtClean="0"/>
              <a:t>-</a:t>
            </a:r>
            <a:r>
              <a:rPr lang="en-US" sz="2400" b="1" dirty="0" smtClean="0"/>
              <a:t> </a:t>
            </a:r>
            <a:r>
              <a:rPr lang="ru-RU" sz="2400" b="1" dirty="0" err="1" smtClean="0"/>
              <a:t>адзнака</a:t>
            </a:r>
            <a:r>
              <a:rPr lang="ru-RU" sz="2400" b="1" dirty="0" smtClean="0"/>
              <a:t>:</a:t>
            </a:r>
            <a:endParaRPr lang="ru-RU" sz="2400" b="1" dirty="0" smtClean="0"/>
          </a:p>
          <a:p>
            <a:pPr>
              <a:spcBef>
                <a:spcPct val="20000"/>
              </a:spcBef>
            </a:pPr>
            <a:r>
              <a:rPr lang="ru-RU" sz="2400" b="1" dirty="0" smtClean="0"/>
              <a:t>  6   </a:t>
            </a:r>
            <a:r>
              <a:rPr lang="ru-RU" sz="2000" b="1" dirty="0" smtClean="0"/>
              <a:t>докладных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</a:t>
            </a:r>
            <a:r>
              <a:rPr lang="ru-RU" sz="2000" dirty="0" smtClean="0"/>
              <a:t>–  </a:t>
            </a:r>
            <a:r>
              <a:rPr lang="ru-RU" sz="2400" b="1" dirty="0" smtClean="0"/>
              <a:t>8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/>
              <a:t>  5    </a:t>
            </a:r>
            <a:r>
              <a:rPr lang="ru-RU" sz="2000" b="1" dirty="0" err="1" smtClean="0"/>
              <a:t>дакладных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 </a:t>
            </a:r>
            <a:r>
              <a:rPr lang="ru-RU" sz="2000" dirty="0" smtClean="0"/>
              <a:t>- </a:t>
            </a:r>
            <a:r>
              <a:rPr lang="ru-RU" sz="2400" b="1" dirty="0" smtClean="0"/>
              <a:t>7</a:t>
            </a:r>
            <a:endParaRPr lang="en-US" sz="2400" b="1" dirty="0" smtClean="0"/>
          </a:p>
          <a:p>
            <a:pPr>
              <a:spcBef>
                <a:spcPct val="20000"/>
              </a:spcBef>
            </a:pPr>
            <a:r>
              <a:rPr lang="ru-RU" sz="2400" dirty="0" smtClean="0"/>
              <a:t>  </a:t>
            </a:r>
            <a:r>
              <a:rPr lang="ru-RU" sz="2400" b="1" dirty="0" smtClean="0"/>
              <a:t>4     </a:t>
            </a:r>
            <a:r>
              <a:rPr lang="ru-RU" sz="2000" b="1" dirty="0" err="1" smtClean="0"/>
              <a:t>дакладных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</a:t>
            </a:r>
            <a:r>
              <a:rPr lang="ru-RU" sz="2000" dirty="0" smtClean="0"/>
              <a:t>- </a:t>
            </a:r>
            <a:r>
              <a:rPr lang="ru-RU" sz="2400" b="1" dirty="0" smtClean="0"/>
              <a:t>6</a:t>
            </a:r>
          </a:p>
          <a:p>
            <a:pPr>
              <a:spcBef>
                <a:spcPct val="20000"/>
              </a:spcBef>
            </a:pPr>
            <a:r>
              <a:rPr lang="ru-RU" sz="2400" b="1" dirty="0" smtClean="0"/>
              <a:t>  3    </a:t>
            </a:r>
            <a:r>
              <a:rPr lang="ru-RU" sz="2000" b="1" dirty="0" err="1" smtClean="0"/>
              <a:t>дакладных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</a:t>
            </a:r>
            <a:r>
              <a:rPr lang="ru-RU" sz="2400" b="1" dirty="0" smtClean="0"/>
              <a:t>– 5</a:t>
            </a:r>
            <a:endParaRPr lang="ru-RU" sz="2400" b="1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000496" y="3071810"/>
            <a:ext cx="4500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/>
              <a:t>2    </a:t>
            </a:r>
            <a:r>
              <a:rPr lang="ru-RU" sz="2000" b="1" dirty="0" err="1" smtClean="0"/>
              <a:t>дакладных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</a:t>
            </a:r>
            <a:r>
              <a:rPr lang="ru-RU" sz="2400" b="1" dirty="0" smtClean="0"/>
              <a:t>– 4</a:t>
            </a:r>
            <a:endParaRPr lang="ru-RU" sz="2400" b="1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000496" y="3500438"/>
            <a:ext cx="45005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dirty="0" smtClean="0"/>
              <a:t>1    </a:t>
            </a:r>
            <a:r>
              <a:rPr lang="ru-RU" sz="2000" b="1" dirty="0" err="1" smtClean="0"/>
              <a:t>дакладных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адказаў</a:t>
            </a:r>
            <a:r>
              <a:rPr lang="ru-RU" sz="2000" b="1" dirty="0" smtClean="0"/>
              <a:t> </a:t>
            </a:r>
            <a:r>
              <a:rPr lang="ru-RU" sz="2400" b="1" dirty="0" smtClean="0"/>
              <a:t>– 3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4071934" y="2357430"/>
            <a:ext cx="4786313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_______________________ </a:t>
            </a:r>
          </a:p>
          <a:p>
            <a:pPr algn="ctr" eaLnBrk="1" hangingPunct="1">
              <a:lnSpc>
                <a:spcPct val="90000"/>
              </a:lnSpc>
              <a:buNone/>
            </a:pPr>
            <a:r>
              <a:rPr lang="ru-RU" sz="2400" b="1" dirty="0" smtClean="0"/>
              <a:t> </a:t>
            </a:r>
            <a:r>
              <a:rPr lang="ru-RU" sz="2400" b="1" dirty="0" err="1" smtClean="0"/>
              <a:t>Прывітанне</a:t>
            </a:r>
            <a:r>
              <a:rPr lang="ru-RU" sz="2400" b="1" dirty="0" smtClean="0"/>
              <a:t>, школа !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_______________________</a:t>
            </a:r>
          </a:p>
          <a:p>
            <a:pPr algn="ctr" eaLnBrk="1" hangingPunct="1">
              <a:lnSpc>
                <a:spcPct val="90000"/>
              </a:lnSpc>
              <a:buNone/>
            </a:pPr>
            <a:r>
              <a:rPr lang="ru-RU" sz="2400" b="1" dirty="0" smtClean="0"/>
              <a:t> </a:t>
            </a:r>
            <a:r>
              <a:rPr lang="ru-RU" sz="2400" b="1" dirty="0" err="1" smtClean="0"/>
              <a:t>Прывітанне</a:t>
            </a:r>
            <a:r>
              <a:rPr lang="ru-RU" sz="2400" b="1" dirty="0" smtClean="0"/>
              <a:t>, школа !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endParaRPr lang="ru-RU" sz="2400" b="1" i="1" dirty="0" smtClean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2133600"/>
            <a:ext cx="3105142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program</a:t>
            </a:r>
            <a:r>
              <a:rPr lang="en-US" sz="2400" dirty="0" smtClean="0"/>
              <a:t> pr1;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err="1" smtClean="0">
                <a:solidFill>
                  <a:srgbClr val="0070C0"/>
                </a:solidFill>
              </a:rPr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a,b:integer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/>
              <a:t>write(‘</a:t>
            </a:r>
            <a:r>
              <a:rPr lang="ru-RU" sz="1600" dirty="0" err="1" smtClean="0"/>
              <a:t>Прывітанне,школа</a:t>
            </a:r>
            <a:r>
              <a:rPr lang="ru-RU" dirty="0" smtClean="0"/>
              <a:t>!');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end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57158" y="4254210"/>
            <a:ext cx="2897187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program</a:t>
            </a:r>
            <a:r>
              <a:rPr lang="en-US" sz="2400" dirty="0" smtClean="0"/>
              <a:t> pr</a:t>
            </a:r>
            <a:r>
              <a:rPr lang="ru-RU" sz="2400" dirty="0" smtClean="0"/>
              <a:t>2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err="1" smtClean="0">
                <a:solidFill>
                  <a:srgbClr val="0070C0"/>
                </a:solidFill>
              </a:rPr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a,b:integer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/>
              <a:t>write(‘</a:t>
            </a:r>
            <a:r>
              <a:rPr lang="ru-RU" dirty="0" err="1" smtClean="0"/>
              <a:t>Прывітанне</a:t>
            </a:r>
            <a:r>
              <a:rPr lang="ru-RU" sz="2400" dirty="0" smtClean="0"/>
              <a:t>, </a:t>
            </a:r>
            <a:r>
              <a:rPr lang="ru-RU" dirty="0" smtClean="0"/>
              <a:t>');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/>
              <a:t>write</a:t>
            </a:r>
            <a:r>
              <a:rPr lang="en-US" dirty="0" smtClean="0"/>
              <a:t>(‘</a:t>
            </a:r>
            <a:r>
              <a:rPr lang="ru-RU" dirty="0" smtClean="0"/>
              <a:t> школа!</a:t>
            </a:r>
            <a:r>
              <a:rPr lang="en-US" dirty="0" smtClean="0"/>
              <a:t>’);</a:t>
            </a:r>
            <a:endParaRPr lang="ru-RU" dirty="0" smtClean="0"/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end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>
          <a:xfrm>
            <a:off x="3959225" y="404813"/>
            <a:ext cx="5184775" cy="2595559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dirty="0" smtClean="0"/>
              <a:t>	</a:t>
            </a:r>
            <a:endParaRPr lang="ru-RU" sz="6600" b="1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85720" y="2714620"/>
            <a:ext cx="3240087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program</a:t>
            </a:r>
            <a:r>
              <a:rPr lang="en-US" sz="2400" dirty="0" smtClean="0"/>
              <a:t> pr</a:t>
            </a:r>
            <a:r>
              <a:rPr lang="ru-RU" sz="2400" dirty="0" smtClean="0"/>
              <a:t>3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err="1" smtClean="0">
                <a:solidFill>
                  <a:srgbClr val="0070C0"/>
                </a:solidFill>
              </a:rPr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a,b:integer</a:t>
            </a:r>
            <a:r>
              <a:rPr lang="en-US" sz="24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err="1" smtClean="0"/>
              <a:t>writeln</a:t>
            </a:r>
            <a:r>
              <a:rPr lang="en-US" sz="2400" dirty="0" smtClean="0"/>
              <a:t>(‘</a:t>
            </a:r>
            <a:r>
              <a:rPr lang="ru-RU" dirty="0" err="1" smtClean="0"/>
              <a:t>Прывітанне</a:t>
            </a:r>
            <a:r>
              <a:rPr lang="ru-RU" sz="2400" dirty="0" smtClean="0"/>
              <a:t>,');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err="1" smtClean="0"/>
              <a:t>writeln</a:t>
            </a:r>
            <a:r>
              <a:rPr lang="en-US" sz="2400" dirty="0" smtClean="0"/>
              <a:t>(‘</a:t>
            </a:r>
            <a:r>
              <a:rPr lang="ru-RU" sz="2400" dirty="0" smtClean="0"/>
              <a:t> </a:t>
            </a:r>
            <a:r>
              <a:rPr lang="ru-RU" dirty="0" smtClean="0"/>
              <a:t>школа</a:t>
            </a:r>
            <a:r>
              <a:rPr lang="ru-RU" sz="2400" dirty="0" smtClean="0"/>
              <a:t>!</a:t>
            </a:r>
            <a:r>
              <a:rPr lang="en-US" sz="2400" dirty="0" smtClean="0"/>
              <a:t>’);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end.</a:t>
            </a:r>
            <a:endParaRPr lang="ru-RU" sz="2400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400" b="1" dirty="0">
              <a:latin typeface="Century Schoolbook" pitchFamily="18" charset="0"/>
            </a:endParaRPr>
          </a:p>
        </p:txBody>
      </p:sp>
      <p:sp>
        <p:nvSpPr>
          <p:cNvPr id="56327" name="Rectangle 7"/>
          <p:cNvSpPr>
            <a:spLocks/>
          </p:cNvSpPr>
          <p:nvPr/>
        </p:nvSpPr>
        <p:spPr bwMode="auto">
          <a:xfrm>
            <a:off x="4357686" y="2357430"/>
            <a:ext cx="5184775" cy="228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800" dirty="0">
                <a:latin typeface="Century Schoolbook" pitchFamily="18" charset="0"/>
              </a:rPr>
              <a:t>	</a:t>
            </a:r>
            <a:endParaRPr lang="ru-RU" b="1" dirty="0">
              <a:latin typeface="Century Schoolbook" pitchFamily="18" charset="0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atin typeface="+mj-lt"/>
              </a:rPr>
              <a:t>                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endParaRPr lang="ru-RU" sz="2400" b="1" dirty="0" smtClean="0">
              <a:latin typeface="+mj-lt"/>
            </a:endParaRP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atin typeface="+mj-lt"/>
              </a:rPr>
              <a:t> _________________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err="1" smtClean="0"/>
              <a:t>Прывітанне</a:t>
            </a:r>
            <a:r>
              <a:rPr lang="ru-RU" sz="2400" b="1" dirty="0" smtClean="0">
                <a:latin typeface="+mj-lt"/>
                <a:cs typeface="Arial" pitchFamily="34" charset="0"/>
              </a:rPr>
              <a:t>,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atin typeface="+mj-lt"/>
                <a:cs typeface="Arial" pitchFamily="34" charset="0"/>
              </a:rPr>
              <a:t>  школа!</a:t>
            </a:r>
            <a:endParaRPr lang="en-US" sz="2400" b="1" dirty="0" smtClean="0">
              <a:latin typeface="+mj-lt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0" b="1" dirty="0" smtClean="0">
              <a:latin typeface="Century Schoolbook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0" b="1" dirty="0" smtClean="0">
              <a:latin typeface="Century Schoolbook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en-US" sz="2000" b="1" dirty="0" smtClean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4071934" y="2357430"/>
            <a:ext cx="4786313" cy="5715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1. </a:t>
            </a:r>
            <a:r>
              <a:rPr lang="en-US" sz="2400" b="1" dirty="0" smtClean="0"/>
              <a:t>                 63</a:t>
            </a: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        </a:t>
            </a:r>
            <a:r>
              <a:rPr lang="en-US" sz="2400" b="1" dirty="0" smtClean="0"/>
              <a:t>            7*9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b="1" i="1" dirty="0" smtClean="0"/>
              <a:t>                    </a:t>
            </a:r>
            <a:r>
              <a:rPr lang="en-US" sz="2400" b="1" dirty="0" smtClean="0"/>
              <a:t> 2155</a:t>
            </a: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2.</a:t>
            </a:r>
            <a:r>
              <a:rPr lang="en-US" sz="2400" b="1" dirty="0" smtClean="0"/>
              <a:t>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b="1" dirty="0" smtClean="0"/>
              <a:t>                     7*9=63</a:t>
            </a: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           </a:t>
            </a:r>
            <a:endParaRPr lang="en-US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b="1" dirty="0" smtClean="0"/>
              <a:t>                    21     55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2400" b="1" dirty="0" smtClean="0"/>
              <a:t>              </a:t>
            </a: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endParaRPr lang="ru-RU" sz="2400" b="1" i="1" dirty="0" smtClean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28596" y="2071678"/>
            <a:ext cx="295275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program </a:t>
            </a:r>
            <a:r>
              <a:rPr lang="en-US" sz="2000" b="1" dirty="0" smtClean="0"/>
              <a:t>pr4;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err="1" smtClean="0">
                <a:solidFill>
                  <a:srgbClr val="0070C0"/>
                </a:solidFill>
              </a:rPr>
              <a:t>var</a:t>
            </a:r>
            <a:r>
              <a:rPr lang="en-US" sz="2000" dirty="0" smtClean="0"/>
              <a:t> </a:t>
            </a:r>
            <a:r>
              <a:rPr lang="en-US" sz="2000" dirty="0" err="1" smtClean="0"/>
              <a:t>a,b:integer</a:t>
            </a:r>
            <a:r>
              <a:rPr lang="en-US" sz="20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dirty="0" err="1" smtClean="0"/>
              <a:t>writeln</a:t>
            </a:r>
            <a:r>
              <a:rPr lang="en-US" sz="2000" dirty="0" smtClean="0"/>
              <a:t>(7*9)</a:t>
            </a:r>
            <a:r>
              <a:rPr lang="ru-RU" sz="2000" dirty="0" smtClean="0"/>
              <a:t>;</a:t>
            </a:r>
            <a:endParaRPr lang="en-US" sz="2000" dirty="0" smtClean="0"/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dirty="0" err="1" smtClean="0"/>
              <a:t>writeln</a:t>
            </a:r>
            <a:r>
              <a:rPr lang="en-US" sz="2000" dirty="0" smtClean="0"/>
              <a:t>(‘7*9’);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dirty="0" smtClean="0"/>
              <a:t>write(21,55);</a:t>
            </a:r>
            <a:endParaRPr lang="ru-RU" sz="2000" dirty="0" smtClean="0"/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end</a:t>
            </a:r>
            <a:r>
              <a:rPr lang="en-US" sz="2000" dirty="0" smtClean="0">
                <a:solidFill>
                  <a:srgbClr val="0070C0"/>
                </a:solidFill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57158" y="4303455"/>
            <a:ext cx="289718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 program </a:t>
            </a:r>
            <a:r>
              <a:rPr lang="en-US" sz="2000" b="1" dirty="0" smtClean="0"/>
              <a:t>pr5;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err="1" smtClean="0">
                <a:solidFill>
                  <a:srgbClr val="0070C0"/>
                </a:solidFill>
              </a:rPr>
              <a:t>va</a:t>
            </a:r>
            <a:r>
              <a:rPr lang="en-US" sz="2000" dirty="0" err="1" smtClean="0">
                <a:solidFill>
                  <a:srgbClr val="0070C0"/>
                </a:solidFill>
              </a:rPr>
              <a:t>r</a:t>
            </a:r>
            <a:r>
              <a:rPr lang="en-US" sz="2000" dirty="0" smtClean="0"/>
              <a:t> </a:t>
            </a:r>
            <a:r>
              <a:rPr lang="en-US" sz="2000" dirty="0" err="1" smtClean="0"/>
              <a:t>a,b:integer</a:t>
            </a:r>
            <a:r>
              <a:rPr lang="en-US" sz="2000" dirty="0" smtClean="0"/>
              <a:t>;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begin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dirty="0" err="1" smtClean="0"/>
              <a:t>writeln</a:t>
            </a:r>
            <a:r>
              <a:rPr lang="en-US" sz="2000" dirty="0" smtClean="0"/>
              <a:t>(‘7*9=’,7*9</a:t>
            </a:r>
            <a:r>
              <a:rPr lang="ru-RU" sz="2000" b="1" dirty="0" smtClean="0"/>
              <a:t>);</a:t>
            </a:r>
            <a:r>
              <a:rPr lang="en-US" sz="2000" b="1" dirty="0" smtClean="0"/>
              <a:t>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 dirty="0" err="1" smtClean="0"/>
              <a:t>writeln</a:t>
            </a:r>
            <a:r>
              <a:rPr lang="en-US" sz="2000" b="1" dirty="0" smtClean="0"/>
              <a:t>;</a:t>
            </a:r>
            <a:endParaRPr lang="ru-RU" sz="2000" b="1" dirty="0" smtClean="0"/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dirty="0" smtClean="0"/>
              <a:t>write(21</a:t>
            </a:r>
            <a:r>
              <a:rPr lang="ru-RU" sz="2000" dirty="0" smtClean="0"/>
              <a:t>,</a:t>
            </a:r>
            <a:r>
              <a:rPr lang="en-US" sz="2000" dirty="0" smtClean="0"/>
              <a:t>’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smtClean="0"/>
              <a:t> ‘</a:t>
            </a:r>
            <a:r>
              <a:rPr lang="ru-RU" sz="2000" dirty="0" smtClean="0"/>
              <a:t>,</a:t>
            </a:r>
            <a:r>
              <a:rPr lang="en-US" sz="2000" dirty="0" smtClean="0"/>
              <a:t>55);</a:t>
            </a:r>
            <a:endParaRPr lang="ru-RU" sz="2000" dirty="0" smtClean="0"/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end</a:t>
            </a:r>
            <a:r>
              <a:rPr lang="en-US" sz="2000" b="1" dirty="0" smtClean="0"/>
              <a:t>.</a:t>
            </a:r>
            <a:endParaRPr lang="ru-RU" sz="2000" b="1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79388" y="476250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  </a:t>
            </a:r>
            <a:r>
              <a:rPr lang="ru-RU" sz="2400" b="1" dirty="0" smtClean="0"/>
              <a:t>1.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Write</a:t>
            </a:r>
            <a:r>
              <a:rPr lang="ru-RU" sz="2400" b="1" dirty="0" smtClean="0"/>
              <a:t> </a:t>
            </a:r>
            <a:r>
              <a:rPr lang="ru-RU" sz="2400" dirty="0" smtClean="0"/>
              <a:t>(</a:t>
            </a:r>
            <a:r>
              <a:rPr lang="ru-RU" sz="2400" dirty="0" err="1" smtClean="0"/>
              <a:t>пералічваем</a:t>
            </a:r>
            <a:r>
              <a:rPr lang="ru-RU" sz="2400" dirty="0" smtClean="0"/>
              <a:t> </a:t>
            </a:r>
            <a:r>
              <a:rPr lang="ru-RU" sz="2400" dirty="0" err="1" smtClean="0"/>
              <a:t>ўсе</a:t>
            </a:r>
            <a:r>
              <a:rPr lang="ru-RU" sz="2400" dirty="0" smtClean="0"/>
              <a:t>, </a:t>
            </a:r>
            <a:r>
              <a:rPr lang="ru-RU" sz="2400" dirty="0" err="1" smtClean="0"/>
              <a:t>што</a:t>
            </a:r>
            <a:r>
              <a:rPr lang="ru-RU" sz="2400" dirty="0" smtClean="0"/>
              <a:t> </a:t>
            </a:r>
            <a:r>
              <a:rPr lang="ru-RU" sz="2400" dirty="0" err="1" smtClean="0"/>
              <a:t>выводзім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праз</a:t>
            </a:r>
            <a:r>
              <a:rPr lang="ru-RU" sz="2400" dirty="0" smtClean="0"/>
              <a:t> коску); 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2400" b="1" dirty="0" err="1" smtClean="0"/>
              <a:t>Writeln</a:t>
            </a:r>
            <a:r>
              <a:rPr lang="ru-RU" sz="2400" b="1" dirty="0" smtClean="0"/>
              <a:t> </a:t>
            </a:r>
            <a:r>
              <a:rPr lang="ru-RU" sz="2400" dirty="0" smtClean="0"/>
              <a:t>(</a:t>
            </a:r>
            <a:r>
              <a:rPr lang="ru-RU" sz="2400" dirty="0" err="1" smtClean="0"/>
              <a:t>пералічваем</a:t>
            </a:r>
            <a:r>
              <a:rPr lang="ru-RU" sz="2400" dirty="0" smtClean="0"/>
              <a:t> </a:t>
            </a:r>
            <a:r>
              <a:rPr lang="ru-RU" sz="2400" dirty="0" err="1" smtClean="0"/>
              <a:t>ўсе</a:t>
            </a:r>
            <a:r>
              <a:rPr lang="ru-RU" sz="2400" dirty="0" smtClean="0"/>
              <a:t>, </a:t>
            </a:r>
            <a:r>
              <a:rPr lang="ru-RU" sz="2400" dirty="0" err="1" smtClean="0"/>
              <a:t>што</a:t>
            </a:r>
            <a:r>
              <a:rPr lang="ru-RU" sz="2400" dirty="0" smtClean="0"/>
              <a:t> </a:t>
            </a:r>
            <a:r>
              <a:rPr lang="ru-RU" sz="2400" dirty="0" err="1" smtClean="0"/>
              <a:t>выводзім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праз</a:t>
            </a:r>
            <a:r>
              <a:rPr lang="ru-RU" sz="2400" dirty="0" smtClean="0"/>
              <a:t> коску);</a:t>
            </a:r>
            <a:endParaRPr lang="ru-RU" sz="2400" i="1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/>
              <a:t>2.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Write</a:t>
            </a:r>
            <a:r>
              <a:rPr lang="ru-RU" sz="2400" b="1" dirty="0" smtClean="0"/>
              <a:t> — </a:t>
            </a:r>
            <a:r>
              <a:rPr lang="ru-RU" sz="2400" dirty="0" err="1" smtClean="0"/>
              <a:t>пасля</a:t>
            </a:r>
            <a:r>
              <a:rPr lang="ru-RU" sz="2400" dirty="0" smtClean="0"/>
              <a:t> </a:t>
            </a:r>
            <a:r>
              <a:rPr lang="ru-RU" sz="2400" dirty="0" err="1" smtClean="0"/>
              <a:t>вываду</a:t>
            </a:r>
            <a:r>
              <a:rPr lang="ru-RU" sz="2400" dirty="0" smtClean="0"/>
              <a:t>, курсор </a:t>
            </a:r>
            <a:r>
              <a:rPr lang="ru-RU" sz="2400" dirty="0" err="1" smtClean="0"/>
              <a:t>застаецца</a:t>
            </a:r>
            <a:r>
              <a:rPr lang="ru-RU" sz="2400" dirty="0" smtClean="0"/>
              <a:t> </a:t>
            </a:r>
            <a:r>
              <a:rPr lang="ru-RU" sz="2400" dirty="0" err="1" smtClean="0"/>
              <a:t>пасля</a:t>
            </a:r>
            <a:r>
              <a:rPr lang="ru-RU" sz="2400" dirty="0" smtClean="0"/>
              <a:t> </a:t>
            </a:r>
            <a:r>
              <a:rPr lang="ru-RU" sz="2400" dirty="0" err="1" smtClean="0"/>
              <a:t>апошняга</a:t>
            </a:r>
            <a:r>
              <a:rPr lang="ru-RU" sz="2400" dirty="0" smtClean="0"/>
              <a:t> </a:t>
            </a:r>
            <a:r>
              <a:rPr lang="ru-RU" sz="2400" dirty="0" err="1" smtClean="0"/>
              <a:t>выведзенага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значэння</a:t>
            </a:r>
            <a:r>
              <a:rPr lang="ru-RU" sz="2400" dirty="0" smtClean="0"/>
              <a:t>;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b="1" dirty="0" smtClean="0"/>
              <a:t>	</a:t>
            </a:r>
            <a:r>
              <a:rPr lang="en-US" sz="2400" b="1" dirty="0" err="1" smtClean="0"/>
              <a:t>Writeln</a:t>
            </a:r>
            <a:r>
              <a:rPr lang="ru-RU" sz="2400" b="1" dirty="0" smtClean="0"/>
              <a:t> — </a:t>
            </a:r>
            <a:r>
              <a:rPr lang="ru-RU" sz="2400" dirty="0" err="1" smtClean="0"/>
              <a:t>пасля</a:t>
            </a:r>
            <a:r>
              <a:rPr lang="ru-RU" sz="2400" dirty="0" smtClean="0"/>
              <a:t> </a:t>
            </a:r>
            <a:r>
              <a:rPr lang="ru-RU" sz="2400" dirty="0" err="1" smtClean="0"/>
              <a:t>вываду</a:t>
            </a:r>
            <a:r>
              <a:rPr lang="ru-RU" sz="2400" dirty="0" smtClean="0"/>
              <a:t>, курсор </a:t>
            </a:r>
            <a:r>
              <a:rPr lang="ru-RU" sz="2400" dirty="0" err="1" smtClean="0"/>
              <a:t>пераходзіць</a:t>
            </a:r>
            <a:r>
              <a:rPr lang="ru-RU" sz="2400" dirty="0" smtClean="0"/>
              <a:t> на новы </a:t>
            </a:r>
            <a:r>
              <a:rPr lang="ru-RU" sz="2400" dirty="0" err="1" smtClean="0"/>
              <a:t>радок</a:t>
            </a:r>
            <a:r>
              <a:rPr lang="ru-RU" sz="2400" b="1" dirty="0" smtClean="0"/>
              <a:t>.</a:t>
            </a:r>
            <a:endParaRPr lang="ru-RU" sz="2400" i="1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/>
              <a:t>3.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/>
              <a:t>Пропуск пусты </a:t>
            </a:r>
            <a:r>
              <a:rPr lang="ru-RU" sz="2400" dirty="0" err="1" smtClean="0"/>
              <a:t>радкі</a:t>
            </a:r>
            <a:r>
              <a:rPr lang="ru-RU" sz="2400" dirty="0" smtClean="0"/>
              <a:t>.</a:t>
            </a:r>
            <a:endParaRPr lang="ru-RU" sz="2400" b="1" i="1" dirty="0" smtClean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" y="2060575"/>
            <a:ext cx="33845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1. </a:t>
            </a:r>
            <a:r>
              <a:rPr lang="ru-RU" sz="2400" b="1" dirty="0" smtClean="0"/>
              <a:t>З </a:t>
            </a:r>
            <a:r>
              <a:rPr lang="ru-RU" sz="2400" b="1" dirty="0" err="1" smtClean="0"/>
              <a:t>дапамогай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якіх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каманд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вывесці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дадзеныя</a:t>
            </a:r>
            <a:r>
              <a:rPr lang="ru-RU" sz="2400" b="1" dirty="0" smtClean="0"/>
              <a:t> на экран </a:t>
            </a:r>
            <a:r>
              <a:rPr lang="ru-RU" sz="2400" b="1" dirty="0" err="1" smtClean="0"/>
              <a:t>манітора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79388" y="3716338"/>
            <a:ext cx="3455987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400" b="1" dirty="0"/>
              <a:t>2. </a:t>
            </a:r>
            <a:r>
              <a:rPr lang="ru-RU" sz="2400" b="1" dirty="0" err="1" smtClean="0"/>
              <a:t>Чым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адрозніваюцца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каманды</a:t>
            </a:r>
            <a:r>
              <a:rPr lang="ru-RU" sz="2400" b="1" dirty="0" smtClean="0"/>
              <a:t> </a:t>
            </a:r>
            <a:r>
              <a:rPr lang="en-US" sz="2400" b="1" dirty="0" smtClean="0"/>
              <a:t>Write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en-US" sz="2400" b="1" dirty="0" err="1" smtClean="0"/>
              <a:t>Writeln</a:t>
            </a:r>
            <a:r>
              <a:rPr lang="en-US" sz="2400" b="1" dirty="0" smtClean="0"/>
              <a:t>?</a:t>
            </a:r>
            <a:endParaRPr lang="ru-RU" sz="2400" b="1" dirty="0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85720" y="5214950"/>
            <a:ext cx="2797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400" b="1" dirty="0" smtClean="0"/>
              <a:t>3. У </a:t>
            </a:r>
            <a:r>
              <a:rPr lang="ru-RU" sz="2400" b="1" dirty="0" err="1" smtClean="0"/>
              <a:t>чым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складаецца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дзеянне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каманды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Writeln</a:t>
            </a:r>
            <a:r>
              <a:rPr lang="ru-RU" sz="2400" b="1" dirty="0" smtClean="0"/>
              <a:t> без </a:t>
            </a:r>
            <a:r>
              <a:rPr lang="ru-RU" sz="2400" b="1" dirty="0" err="1" smtClean="0"/>
              <a:t>параметраў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type="body" idx="1"/>
          </p:nvPr>
        </p:nvSpPr>
        <p:spPr>
          <a:xfrm>
            <a:off x="4067175" y="188913"/>
            <a:ext cx="4786313" cy="5715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/>
              <a:t> </a:t>
            </a:r>
            <a:endParaRPr lang="ru-RU" smtClean="0"/>
          </a:p>
        </p:txBody>
      </p:sp>
      <p:sp>
        <p:nvSpPr>
          <p:cNvPr id="10243" name="Rectangle 4"/>
          <p:cNvSpPr>
            <a:spLocks noGrp="1"/>
          </p:cNvSpPr>
          <p:nvPr>
            <p:ph type="title"/>
          </p:nvPr>
        </p:nvSpPr>
        <p:spPr>
          <a:xfrm>
            <a:off x="179388" y="404813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250825" y="2060575"/>
            <a:ext cx="33131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dirty="0"/>
              <a:t>1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Што</a:t>
            </a:r>
            <a:r>
              <a:rPr lang="ru-RU" sz="2400" b="1" dirty="0" smtClean="0"/>
              <a:t> мы </a:t>
            </a:r>
            <a:r>
              <a:rPr lang="ru-RU" sz="2400" b="1" dirty="0" err="1" smtClean="0"/>
              <a:t>можам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выводзіць</a:t>
            </a:r>
            <a:r>
              <a:rPr lang="ru-RU" sz="2400" b="1" dirty="0" smtClean="0"/>
              <a:t> на экран?</a:t>
            </a:r>
            <a:endParaRPr lang="ru-RU" sz="2400" b="1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000496" y="438150"/>
            <a:ext cx="514350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179388" lvl="1"/>
            <a:r>
              <a:rPr lang="ru-RU" sz="2400" b="1" dirty="0"/>
              <a:t>1.</a:t>
            </a:r>
          </a:p>
          <a:p>
            <a:pPr marL="179388" lvl="1">
              <a:buFontTx/>
              <a:buChar char="•"/>
            </a:pPr>
            <a:r>
              <a:rPr lang="ru-RU" sz="2400" dirty="0" err="1" smtClean="0"/>
              <a:t>Тэкст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колькасці</a:t>
            </a:r>
            <a:r>
              <a:rPr lang="ru-RU" sz="2400" dirty="0" smtClean="0"/>
              <a:t>;</a:t>
            </a:r>
          </a:p>
          <a:p>
            <a:pPr marL="179388" lvl="1">
              <a:buFontTx/>
              <a:buChar char="•"/>
            </a:pPr>
            <a:r>
              <a:rPr lang="ru-RU" sz="2400" dirty="0" err="1" smtClean="0"/>
              <a:t>значэння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зменных</a:t>
            </a:r>
            <a:r>
              <a:rPr lang="ru-RU" sz="2400" dirty="0" smtClean="0"/>
              <a:t>;</a:t>
            </a:r>
          </a:p>
          <a:p>
            <a:pPr marL="179388" lvl="1">
              <a:buFontTx/>
              <a:buChar char="•"/>
            </a:pPr>
            <a:r>
              <a:rPr lang="ru-RU" sz="2400" dirty="0" err="1" smtClean="0"/>
              <a:t>значэння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выразаў</a:t>
            </a:r>
            <a:r>
              <a:rPr lang="ru-RU" sz="2400" dirty="0" smtClean="0"/>
              <a:t>;</a:t>
            </a:r>
            <a:r>
              <a:rPr lang="ru-RU" sz="2400" b="1" dirty="0"/>
              <a:t>	</a:t>
            </a:r>
            <a:endParaRPr lang="ru-RU" sz="2400" b="1" dirty="0" smtClean="0"/>
          </a:p>
          <a:p>
            <a:pPr marL="179388" lvl="1"/>
            <a:endParaRPr lang="ru-RU" sz="2400" b="1" dirty="0" smtClean="0"/>
          </a:p>
          <a:p>
            <a:pPr marL="179388" lvl="1"/>
            <a:r>
              <a:rPr lang="ru-RU" sz="2400" b="1" dirty="0" smtClean="0"/>
              <a:t>2.</a:t>
            </a:r>
          </a:p>
          <a:p>
            <a:pPr marL="358775" lvl="2"/>
            <a:r>
              <a:rPr lang="ru-RU" sz="2400" dirty="0" err="1" smtClean="0"/>
              <a:t>заключыць</a:t>
            </a:r>
            <a:r>
              <a:rPr lang="ru-RU" sz="2400" dirty="0" smtClean="0"/>
              <a:t> </a:t>
            </a:r>
            <a:r>
              <a:rPr lang="ru-RU" sz="2400" dirty="0" err="1" smtClean="0"/>
              <a:t>тэкст</a:t>
            </a:r>
            <a:r>
              <a:rPr lang="ru-RU" sz="2400" dirty="0" smtClean="0"/>
              <a:t> у </a:t>
            </a:r>
            <a:r>
              <a:rPr lang="ru-RU" sz="2400" dirty="0" err="1" smtClean="0"/>
              <a:t>апострафы</a:t>
            </a:r>
            <a:r>
              <a:rPr lang="ru-RU" sz="2400" dirty="0" smtClean="0"/>
              <a:t>.</a:t>
            </a:r>
          </a:p>
          <a:p>
            <a:pPr marL="358775" lvl="2"/>
            <a:r>
              <a:rPr lang="en-US" sz="2400" dirty="0" err="1" smtClean="0"/>
              <a:t>Writeln</a:t>
            </a:r>
            <a:r>
              <a:rPr lang="ru-RU" sz="2400" dirty="0" smtClean="0"/>
              <a:t>(‘</a:t>
            </a:r>
            <a:r>
              <a:rPr lang="ru-RU" sz="2000" dirty="0" err="1" smtClean="0"/>
              <a:t>Прывітанне</a:t>
            </a:r>
            <a:r>
              <a:rPr lang="ru-RU" sz="2400" dirty="0" smtClean="0"/>
              <a:t>!');</a:t>
            </a:r>
            <a:endParaRPr lang="ru-RU" sz="2400" dirty="0"/>
          </a:p>
          <a:p>
            <a:r>
              <a:rPr lang="ru-RU" sz="2000" dirty="0" smtClean="0"/>
              <a:t>____________________________</a:t>
            </a:r>
          </a:p>
          <a:p>
            <a:r>
              <a:rPr lang="ru-RU" sz="2000" dirty="0" smtClean="0"/>
              <a:t>   </a:t>
            </a:r>
            <a:r>
              <a:rPr lang="ru-RU" sz="2000" dirty="0" err="1" smtClean="0"/>
              <a:t>Прывітанне</a:t>
            </a:r>
            <a:r>
              <a:rPr lang="en-US" sz="2400" dirty="0" smtClean="0"/>
              <a:t>! </a:t>
            </a:r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3.</a:t>
            </a:r>
          </a:p>
          <a:p>
            <a:r>
              <a:rPr lang="ru-RU" sz="2400" dirty="0" smtClean="0"/>
              <a:t>без </a:t>
            </a:r>
            <a:r>
              <a:rPr lang="ru-RU" sz="2400" dirty="0" err="1" smtClean="0"/>
              <a:t>дадатковых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прабелаў</a:t>
            </a:r>
            <a:endParaRPr lang="ru-RU" sz="2400" dirty="0" smtClean="0"/>
          </a:p>
          <a:p>
            <a:r>
              <a:rPr lang="en-US" sz="2400" dirty="0" smtClean="0"/>
              <a:t>Write</a:t>
            </a:r>
            <a:r>
              <a:rPr lang="ru-RU" sz="2400" dirty="0" smtClean="0"/>
              <a:t> </a:t>
            </a:r>
            <a:r>
              <a:rPr lang="ru-RU" sz="2400" dirty="0"/>
              <a:t>(1,2); </a:t>
            </a:r>
            <a:r>
              <a:rPr lang="en-US" sz="2400" dirty="0"/>
              <a:t>Write</a:t>
            </a:r>
            <a:r>
              <a:rPr lang="ru-RU" sz="2400" dirty="0"/>
              <a:t> (3, ' </a:t>
            </a:r>
            <a:r>
              <a:rPr lang="ru-RU" sz="2400" dirty="0" smtClean="0"/>
              <a:t> ',</a:t>
            </a:r>
            <a:r>
              <a:rPr lang="ru-RU" sz="2400" dirty="0"/>
              <a:t>56);</a:t>
            </a:r>
          </a:p>
          <a:p>
            <a:r>
              <a:rPr lang="ru-RU" sz="2400" dirty="0" smtClean="0"/>
              <a:t>__________________________</a:t>
            </a:r>
          </a:p>
          <a:p>
            <a:r>
              <a:rPr lang="ru-RU" sz="2400" dirty="0" smtClean="0"/>
              <a:t>123  </a:t>
            </a:r>
            <a:r>
              <a:rPr lang="ru-RU" sz="2400" dirty="0"/>
              <a:t>56</a:t>
            </a:r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214282" y="3141663"/>
            <a:ext cx="342268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dirty="0"/>
              <a:t>2. </a:t>
            </a:r>
            <a:r>
              <a:rPr lang="ru-RU" sz="2400" b="1" dirty="0" err="1" smtClean="0"/>
              <a:t>Што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трэба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зрабіць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каб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вывесці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тэкст</a:t>
            </a:r>
            <a:r>
              <a:rPr lang="ru-RU" sz="2400" b="1" dirty="0" smtClean="0"/>
              <a:t> на экран?</a:t>
            </a:r>
            <a:endParaRPr lang="ru-RU" sz="2400" b="1" dirty="0"/>
          </a:p>
        </p:txBody>
      </p:sp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285720" y="4714884"/>
            <a:ext cx="33131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2400" b="1" dirty="0"/>
              <a:t>3. </a:t>
            </a:r>
            <a:r>
              <a:rPr lang="ru-RU" sz="2400" b="1" dirty="0" smtClean="0"/>
              <a:t>Як </a:t>
            </a:r>
            <a:r>
              <a:rPr lang="ru-RU" sz="2400" b="1" dirty="0" err="1" smtClean="0"/>
              <a:t>выводзяцца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колькасці</a:t>
            </a:r>
            <a:r>
              <a:rPr lang="ru-RU" sz="2400" b="1" dirty="0" smtClean="0"/>
              <a:t> на экран?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179388" y="549275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dirty="0" smtClean="0"/>
              <a:t>Увод </a:t>
            </a:r>
            <a:r>
              <a:rPr lang="ru-RU" dirty="0" err="1" smtClean="0"/>
              <a:t>дадзеных</a:t>
            </a:r>
            <a:endParaRPr lang="ru-RU" dirty="0" smtClean="0"/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067175" y="765175"/>
            <a:ext cx="4786313" cy="5715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dirty="0" smtClean="0"/>
              <a:t>1.</a:t>
            </a:r>
          </a:p>
          <a:p>
            <a:pPr eaLnBrk="1" hangingPunct="1">
              <a:buNone/>
            </a:pPr>
            <a:r>
              <a:rPr lang="ru-RU" sz="2400" dirty="0" smtClean="0"/>
              <a:t>	 </a:t>
            </a:r>
            <a:r>
              <a:rPr lang="en-US" sz="2400" b="1" dirty="0" smtClean="0"/>
              <a:t>Read</a:t>
            </a:r>
            <a:r>
              <a:rPr lang="ru-RU" sz="2400" b="1" dirty="0" err="1" smtClean="0"/>
              <a:t>ln</a:t>
            </a:r>
            <a:r>
              <a:rPr lang="ru-RU" sz="2400" b="1" dirty="0" smtClean="0"/>
              <a:t> </a:t>
            </a:r>
            <a:r>
              <a:rPr lang="ru-RU" sz="2400" dirty="0" smtClean="0"/>
              <a:t>(</a:t>
            </a:r>
            <a:r>
              <a:rPr lang="ru-RU" sz="2400" dirty="0" err="1" smtClean="0"/>
              <a:t>спіс</a:t>
            </a:r>
            <a:r>
              <a:rPr lang="ru-RU" sz="2400" dirty="0" smtClean="0"/>
              <a:t> </a:t>
            </a:r>
            <a:r>
              <a:rPr lang="ru-RU" sz="2400" dirty="0" err="1" smtClean="0"/>
              <a:t>зменных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праз</a:t>
            </a:r>
            <a:r>
              <a:rPr lang="ru-RU" sz="2400" dirty="0" smtClean="0"/>
              <a:t> коску);</a:t>
            </a:r>
          </a:p>
          <a:p>
            <a:pPr eaLnBrk="1" hangingPunct="1">
              <a:buNone/>
            </a:pPr>
            <a:r>
              <a:rPr lang="ru-RU" sz="2400" dirty="0" smtClean="0"/>
              <a:t>	 </a:t>
            </a:r>
            <a:r>
              <a:rPr lang="en-US" sz="2400" b="1" dirty="0" smtClean="0"/>
              <a:t>Read</a:t>
            </a:r>
            <a:r>
              <a:rPr lang="en-US" sz="2400" dirty="0" smtClean="0"/>
              <a:t> </a:t>
            </a:r>
            <a:r>
              <a:rPr lang="ru-RU" sz="2400" dirty="0" smtClean="0"/>
              <a:t>(</a:t>
            </a:r>
            <a:r>
              <a:rPr lang="ru-RU" sz="2400" dirty="0" err="1" smtClean="0"/>
              <a:t>спіс</a:t>
            </a:r>
            <a:r>
              <a:rPr lang="ru-RU" sz="2400" dirty="0" smtClean="0"/>
              <a:t> </a:t>
            </a:r>
            <a:r>
              <a:rPr lang="ru-RU" sz="2400" dirty="0" err="1" smtClean="0"/>
              <a:t>зменных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праз</a:t>
            </a:r>
            <a:r>
              <a:rPr lang="ru-RU" sz="2400" dirty="0" smtClean="0"/>
              <a:t> коску);</a:t>
            </a:r>
          </a:p>
          <a:p>
            <a:pPr eaLnBrk="1" hangingPunct="1">
              <a:buNone/>
            </a:pPr>
            <a:endParaRPr lang="ru-RU" sz="2400" dirty="0" smtClean="0"/>
          </a:p>
          <a:p>
            <a:pPr eaLnBrk="1" hangingPunct="1">
              <a:buNone/>
            </a:pPr>
            <a:endParaRPr lang="ru-RU" sz="2400" dirty="0" smtClean="0"/>
          </a:p>
          <a:p>
            <a:pPr eaLnBrk="1" hangingPunct="1">
              <a:buNone/>
            </a:pPr>
            <a:r>
              <a:rPr lang="ru-RU" sz="2400" dirty="0" smtClean="0"/>
              <a:t>2. </a:t>
            </a:r>
            <a:r>
              <a:rPr lang="ru-RU" sz="2400" dirty="0" err="1" smtClean="0"/>
              <a:t>Адну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больш</a:t>
            </a:r>
            <a:r>
              <a:rPr lang="ru-RU" sz="2400" dirty="0" smtClean="0"/>
              <a:t>.</a:t>
            </a:r>
          </a:p>
          <a:p>
            <a:pPr eaLnBrk="1" hangingPunct="1">
              <a:buNone/>
            </a:pPr>
            <a:endParaRPr lang="ru-RU" sz="2400" dirty="0" smtClean="0"/>
          </a:p>
          <a:p>
            <a:pPr eaLnBrk="1" hangingPunct="1">
              <a:buNone/>
            </a:pPr>
            <a:r>
              <a:rPr lang="ru-RU" sz="2400" dirty="0" smtClean="0"/>
              <a:t>3. </a:t>
            </a:r>
            <a:r>
              <a:rPr lang="ru-RU" sz="2400" dirty="0" err="1" smtClean="0"/>
              <a:t>Праз</a:t>
            </a:r>
            <a:r>
              <a:rPr lang="ru-RU" sz="2400" dirty="0" smtClean="0"/>
              <a:t> </a:t>
            </a:r>
            <a:r>
              <a:rPr lang="ru-RU" sz="2400" dirty="0" err="1" smtClean="0"/>
              <a:t>прабел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 </a:t>
            </a:r>
            <a:r>
              <a:rPr lang="ru-RU" sz="2400" b="1" dirty="0" err="1" smtClean="0"/>
              <a:t>enter</a:t>
            </a:r>
            <a:r>
              <a:rPr lang="ru-RU" sz="2400" dirty="0" smtClean="0"/>
              <a:t>. У </a:t>
            </a:r>
            <a:r>
              <a:rPr lang="ru-RU" sz="2400" dirty="0" err="1" smtClean="0"/>
              <a:t>канцы</a:t>
            </a:r>
            <a:r>
              <a:rPr lang="ru-RU" sz="2400" dirty="0" smtClean="0"/>
              <a:t> набору </a:t>
            </a:r>
            <a:r>
              <a:rPr lang="ru-RU" sz="2400" dirty="0" err="1" smtClean="0"/>
              <a:t>трэба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націснуць</a:t>
            </a:r>
            <a:r>
              <a:rPr lang="ru-RU" sz="2400" dirty="0" smtClean="0"/>
              <a:t> </a:t>
            </a:r>
            <a:r>
              <a:rPr lang="ru-RU" sz="2400" dirty="0" err="1" smtClean="0"/>
              <a:t>клавішу</a:t>
            </a:r>
            <a:r>
              <a:rPr lang="ru-RU" sz="2400" dirty="0" smtClean="0"/>
              <a:t> </a:t>
            </a:r>
            <a:r>
              <a:rPr lang="en-US" sz="2400" b="1" dirty="0" smtClean="0"/>
              <a:t>ENTER</a:t>
            </a:r>
            <a:r>
              <a:rPr lang="ru-RU" sz="2400" dirty="0" smtClean="0"/>
              <a:t>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50825" y="2133600"/>
            <a:ext cx="3384550" cy="12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400" b="1" dirty="0"/>
              <a:t>1. </a:t>
            </a:r>
            <a:r>
              <a:rPr lang="ru-RU" sz="2400" b="1" dirty="0" err="1" smtClean="0"/>
              <a:t>Якія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каманды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выкарыстоўваюцца</a:t>
            </a:r>
            <a:r>
              <a:rPr lang="ru-RU" sz="2400" b="1" dirty="0" smtClean="0"/>
              <a:t> для </a:t>
            </a:r>
            <a:r>
              <a:rPr lang="ru-RU" sz="2400" b="1" dirty="0" err="1" smtClean="0"/>
              <a:t>ўводу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значэнняў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зменныя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14282" y="3500438"/>
            <a:ext cx="31686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smtClean="0"/>
              <a:t>2 </a:t>
            </a:r>
            <a:r>
              <a:rPr lang="ru-RU" sz="2400" b="1" dirty="0" err="1" smtClean="0"/>
              <a:t>Колькі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зменных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пісаць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гэтых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камандах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79388" y="4868863"/>
            <a:ext cx="31289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3. </a:t>
            </a:r>
            <a:r>
              <a:rPr lang="ru-RU" sz="2400" b="1" dirty="0" smtClean="0"/>
              <a:t>Як </a:t>
            </a:r>
            <a:r>
              <a:rPr lang="ru-RU" sz="2400" b="1" dirty="0" err="1" smtClean="0"/>
              <a:t>набіраюцца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клавіятуры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значэння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зменных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14282" y="285728"/>
            <a:ext cx="3286125" cy="1571625"/>
          </a:xfrm>
          <a:noFill/>
        </p:spPr>
        <p:txBody>
          <a:bodyPr/>
          <a:lstStyle/>
          <a:p>
            <a:pPr eaLnBrk="1" hangingPunct="1"/>
            <a:r>
              <a:rPr lang="ru-RU" sz="3200" dirty="0" smtClean="0"/>
              <a:t>Увод </a:t>
            </a:r>
            <a:r>
              <a:rPr lang="ru-RU" sz="3200" dirty="0" err="1" smtClean="0"/>
              <a:t>і</a:t>
            </a:r>
            <a:r>
              <a:rPr lang="ru-RU" sz="3200" dirty="0" smtClean="0"/>
              <a:t> </a:t>
            </a:r>
            <a:r>
              <a:rPr lang="ru-RU" sz="3200" dirty="0" err="1" smtClean="0"/>
              <a:t>вывад</a:t>
            </a:r>
            <a:r>
              <a:rPr lang="ru-RU" sz="3200" dirty="0" smtClean="0"/>
              <a:t> </a:t>
            </a:r>
            <a:r>
              <a:rPr lang="ru-RU" sz="3200" dirty="0" err="1" smtClean="0"/>
              <a:t>дадзеных</a:t>
            </a:r>
            <a:r>
              <a:rPr lang="ru-RU" sz="3200" dirty="0" smtClean="0"/>
              <a:t> на экран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3995738" y="3857628"/>
            <a:ext cx="5148262" cy="226218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     </a:t>
            </a:r>
            <a:r>
              <a:rPr lang="ru-RU" sz="2400" b="1" dirty="0" smtClean="0"/>
              <a:t>2.</a:t>
            </a:r>
            <a:r>
              <a:rPr lang="ru-RU" sz="2400" dirty="0" smtClean="0"/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b="1" dirty="0" smtClean="0"/>
              <a:t>	 </a:t>
            </a:r>
            <a:r>
              <a:rPr lang="ru-RU" sz="2400" b="1" dirty="0" err="1" smtClean="0"/>
              <a:t>выводзім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значэнне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выразу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зменнымі</a:t>
            </a:r>
            <a:endParaRPr lang="ru-RU" sz="2000" b="1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/>
              <a:t>	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2000" dirty="0" err="1" smtClean="0"/>
              <a:t>writeln</a:t>
            </a:r>
            <a:r>
              <a:rPr lang="ru-RU" sz="2000" dirty="0" smtClean="0"/>
              <a:t> (</a:t>
            </a:r>
            <a:r>
              <a:rPr lang="en-US" sz="2000" dirty="0" smtClean="0"/>
              <a:t>b</a:t>
            </a:r>
            <a:r>
              <a:rPr lang="ru-RU" sz="2000" dirty="0" smtClean="0"/>
              <a:t> * </a:t>
            </a:r>
            <a:r>
              <a:rPr lang="en-US" sz="2000" dirty="0" smtClean="0"/>
              <a:t>a</a:t>
            </a:r>
            <a:r>
              <a:rPr lang="ru-RU" sz="2000" dirty="0" smtClean="0"/>
              <a:t>);</a:t>
            </a:r>
            <a:r>
              <a:rPr lang="en-US" sz="2000" dirty="0" smtClean="0">
                <a:solidFill>
                  <a:srgbClr val="00B050"/>
                </a:solidFill>
              </a:rPr>
              <a:t>           </a:t>
            </a:r>
            <a:endParaRPr lang="ru-RU" sz="2000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ru-RU" sz="2000" dirty="0" smtClean="0"/>
              <a:t>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dirty="0" smtClean="0"/>
              <a:t>	                 </a:t>
            </a:r>
            <a:r>
              <a:rPr lang="en-US" sz="2400" dirty="0" smtClean="0"/>
              <a:t>48</a:t>
            </a:r>
            <a:endParaRPr lang="ru-RU" sz="2400" dirty="0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23850" y="2060575"/>
            <a:ext cx="33194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1. </a:t>
            </a:r>
            <a:r>
              <a:rPr lang="ru-RU" sz="2400" b="1" dirty="0" err="1" smtClean="0"/>
              <a:t>Што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трэба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зрабіць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каб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увесці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значэнне</a:t>
            </a:r>
            <a:r>
              <a:rPr lang="ru-RU" sz="2400" b="1" dirty="0" smtClean="0"/>
              <a:t> двух </a:t>
            </a:r>
            <a:r>
              <a:rPr lang="ru-RU" sz="2400" b="1" dirty="0" err="1" smtClean="0"/>
              <a:t>зменных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14282" y="4214818"/>
            <a:ext cx="3571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2. </a:t>
            </a:r>
            <a:r>
              <a:rPr lang="ru-RU" sz="2400" b="1" dirty="0" smtClean="0"/>
              <a:t>Як </a:t>
            </a:r>
            <a:r>
              <a:rPr lang="ru-RU" sz="2400" b="1" dirty="0" err="1" smtClean="0"/>
              <a:t>вывесці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значэнне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выразу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c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зменнай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214422"/>
            <a:ext cx="457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b="1" dirty="0" smtClean="0"/>
              <a:t>1.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b="1" dirty="0" smtClean="0"/>
              <a:t>	 </a:t>
            </a:r>
            <a:r>
              <a:rPr lang="ru-RU" b="1" dirty="0" err="1" smtClean="0"/>
              <a:t>трэба</a:t>
            </a:r>
            <a:r>
              <a:rPr lang="ru-RU" b="1" dirty="0" smtClean="0"/>
              <a:t> </a:t>
            </a:r>
            <a:r>
              <a:rPr lang="ru-RU" b="1" dirty="0" err="1" smtClean="0"/>
              <a:t>выкарыстоўваць</a:t>
            </a:r>
            <a:r>
              <a:rPr lang="ru-RU" b="1" dirty="0" smtClean="0"/>
              <a:t> </a:t>
            </a:r>
            <a:r>
              <a:rPr lang="ru-RU" b="1" dirty="0" err="1" smtClean="0"/>
              <a:t>каманду</a:t>
            </a:r>
            <a:r>
              <a:rPr lang="ru-RU" b="1" dirty="0" smtClean="0"/>
              <a:t> </a:t>
            </a:r>
            <a:r>
              <a:rPr lang="ru-RU" b="1" dirty="0" err="1" smtClean="0"/>
              <a:t>ўводу</a:t>
            </a:r>
            <a:endParaRPr lang="ru-RU" sz="1600" b="1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dirty="0" smtClean="0"/>
              <a:t>	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dirty="0" smtClean="0"/>
              <a:t>read(a</a:t>
            </a:r>
            <a:r>
              <a:rPr lang="ru-RU" dirty="0" smtClean="0"/>
              <a:t>,</a:t>
            </a:r>
            <a:r>
              <a:rPr lang="en-US" dirty="0" smtClean="0"/>
              <a:t>b);	</a:t>
            </a:r>
            <a:endParaRPr lang="ru-RU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dirty="0" smtClean="0"/>
              <a:t>	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dirty="0" smtClean="0"/>
              <a:t> </a:t>
            </a:r>
            <a:r>
              <a:rPr lang="ru-RU" dirty="0" smtClean="0"/>
              <a:t>__________________________</a:t>
            </a:r>
          </a:p>
          <a:p>
            <a:pPr eaLnBrk="1" hangingPunct="1">
              <a:lnSpc>
                <a:spcPct val="80000"/>
              </a:lnSpc>
              <a:buNone/>
            </a:pPr>
            <a:endParaRPr lang="ru-RU" sz="1600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ru-RU" b="1" dirty="0" smtClean="0"/>
              <a:t> 6 8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mbria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Тема Office">
      <a:majorFont>
        <a:latin typeface="Cambria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ooks">
  <a:themeElements>
    <a:clrScheme name="Books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Books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ooks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ooks">
  <a:themeElements>
    <a:clrScheme name="1_Books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Books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ooks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Тема Office">
  <a:themeElements>
    <a:clrScheme name="2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Тема Office">
      <a:majorFont>
        <a:latin typeface="Century Schoolbook"/>
        <a:ea typeface=""/>
        <a:cs typeface="Arial"/>
      </a:majorFont>
      <a:minorFont>
        <a:latin typeface="Century Schoolbook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шаблон_3</Template>
  <TotalTime>703</TotalTime>
  <Words>473</Words>
  <Application>Microsoft Office PowerPoint</Application>
  <PresentationFormat>Экран (4:3)</PresentationFormat>
  <Paragraphs>186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Тема Office</vt:lpstr>
      <vt:lpstr>1_Тема Office</vt:lpstr>
      <vt:lpstr>Books</vt:lpstr>
      <vt:lpstr>1_Books</vt:lpstr>
      <vt:lpstr>2_Тема Office</vt:lpstr>
      <vt:lpstr>Тэма ўрока:</vt:lpstr>
      <vt:lpstr>АДКАЗЫ  ТЕСТА</vt:lpstr>
      <vt:lpstr>Вывад дадзеных на экран</vt:lpstr>
      <vt:lpstr>Вывад дадзеных на экран</vt:lpstr>
      <vt:lpstr>Вывад дадзеных на экран</vt:lpstr>
      <vt:lpstr>Вывад дадзеных на экран</vt:lpstr>
      <vt:lpstr>Вывад дадзеных на экран</vt:lpstr>
      <vt:lpstr>Увод дадзеных</vt:lpstr>
      <vt:lpstr>Увод і вывад дадзеных на экран</vt:lpstr>
      <vt:lpstr>Вывад дадзеных на экран</vt:lpstr>
      <vt:lpstr>  Практычная работа</vt:lpstr>
      <vt:lpstr> Малайцы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</dc:title>
  <dc:creator>Nat</dc:creator>
  <cp:lastModifiedBy>Admin</cp:lastModifiedBy>
  <cp:revision>72</cp:revision>
  <dcterms:created xsi:type="dcterms:W3CDTF">2011-11-15T19:16:21Z</dcterms:created>
  <dcterms:modified xsi:type="dcterms:W3CDTF">2015-04-15T16:43:27Z</dcterms:modified>
</cp:coreProperties>
</file>